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145705951" r:id="rId5"/>
    <p:sldId id="2145705952" r:id="rId6"/>
    <p:sldId id="2145705953" r:id="rId7"/>
    <p:sldId id="2145705957" r:id="rId8"/>
    <p:sldId id="2145705961" r:id="rId9"/>
    <p:sldId id="2145705962" r:id="rId10"/>
    <p:sldId id="2145705964" r:id="rId11"/>
    <p:sldId id="2145705966" r:id="rId12"/>
    <p:sldId id="2145705967" r:id="rId13"/>
    <p:sldId id="2145705968" r:id="rId14"/>
    <p:sldId id="2145705969" r:id="rId15"/>
    <p:sldId id="2145705954" r:id="rId16"/>
    <p:sldId id="2145705955" r:id="rId17"/>
    <p:sldId id="2145705956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E6F"/>
    <a:srgbClr val="B5F5CC"/>
    <a:srgbClr val="388C54"/>
    <a:srgbClr val="00F67B"/>
    <a:srgbClr val="00D269"/>
    <a:srgbClr val="00FF7F"/>
    <a:srgbClr val="006633"/>
    <a:srgbClr val="008040"/>
    <a:srgbClr val="356F47"/>
    <a:srgbClr val="34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 autoAdjust="0"/>
    <p:restoredTop sz="95373" autoAdjust="0"/>
  </p:normalViewPr>
  <p:slideViewPr>
    <p:cSldViewPr snapToGrid="0">
      <p:cViewPr>
        <p:scale>
          <a:sx n="75" d="100"/>
          <a:sy n="75" d="100"/>
        </p:scale>
        <p:origin x="1057" y="24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0F138-E40B-4076-FE6B-8034001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C38F2-1C28-6B57-7165-F746022EF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53B64-7516-4533-E7EC-50A93A14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C05A-8E84-35C1-579F-EBD2662937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24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883239" y="169228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1451897"/>
            <a:chOff x="2196740" y="1520076"/>
            <a:chExt cx="6041678" cy="1451897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IN TRELLO SYSTEM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51D51-FB4E-4136-5442-6D46F2A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432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482D1B-351D-A164-F5C6-00A89FB8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218" y="1697698"/>
            <a:ext cx="2917715" cy="9966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CE4B35-3663-DC55-967C-464793402FBE}"/>
              </a:ext>
            </a:extLst>
          </p:cNvPr>
          <p:cNvGrpSpPr/>
          <p:nvPr/>
        </p:nvGrpSpPr>
        <p:grpSpPr>
          <a:xfrm>
            <a:off x="3381954" y="4491165"/>
            <a:ext cx="4135377" cy="2535001"/>
            <a:chOff x="2093095" y="1615002"/>
            <a:chExt cx="4135377" cy="2535001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74B36266-BACA-A607-6B96-797D9AF9D488}"/>
                </a:ext>
              </a:extLst>
            </p:cNvPr>
            <p:cNvSpPr/>
            <p:nvPr/>
          </p:nvSpPr>
          <p:spPr>
            <a:xfrm>
              <a:off x="3565236" y="1615002"/>
              <a:ext cx="2663236" cy="253500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D89A0ECF-8CC3-8871-A2FF-42E4FBEBBA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99870" y="1758739"/>
              <a:ext cx="5653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9E9F88-77ED-9369-531E-792623C0E5EA}"/>
                </a:ext>
              </a:extLst>
            </p:cNvPr>
            <p:cNvSpPr/>
            <p:nvPr/>
          </p:nvSpPr>
          <p:spPr>
            <a:xfrm>
              <a:off x="2093095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23360-C1F2-8B04-55EB-1B4E250026C4}"/>
              </a:ext>
            </a:extLst>
          </p:cNvPr>
          <p:cNvGrpSpPr/>
          <p:nvPr/>
        </p:nvGrpSpPr>
        <p:grpSpPr>
          <a:xfrm>
            <a:off x="3315694" y="4556473"/>
            <a:ext cx="1823499" cy="803522"/>
            <a:chOff x="4942995" y="4328987"/>
            <a:chExt cx="1823499" cy="803522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86B8D0AE-9C51-53D0-87AF-00EC5D6B659A}"/>
                </a:ext>
              </a:extLst>
            </p:cNvPr>
            <p:cNvSpPr/>
            <p:nvPr/>
          </p:nvSpPr>
          <p:spPr>
            <a:xfrm>
              <a:off x="6510518" y="4328987"/>
              <a:ext cx="255976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0951B8E7-53EB-179A-33A4-DC25FDF245B5}"/>
                </a:ext>
              </a:extLst>
            </p:cNvPr>
            <p:cNvCxnSpPr>
              <a:cxnSpLocks/>
              <a:stCxn id="38" idx="3"/>
              <a:endCxn id="36" idx="2"/>
            </p:cNvCxnSpPr>
            <p:nvPr/>
          </p:nvCxnSpPr>
          <p:spPr>
            <a:xfrm flipV="1">
              <a:off x="5916031" y="4583052"/>
              <a:ext cx="722475" cy="4057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AE97FD-196A-E08A-CACB-EC06E0FF3B97}"/>
                </a:ext>
              </a:extLst>
            </p:cNvPr>
            <p:cNvSpPr/>
            <p:nvPr/>
          </p:nvSpPr>
          <p:spPr>
            <a:xfrm>
              <a:off x="4942995" y="484503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B969E-A84F-F7BF-F1FD-C21B0ABC9AF6}"/>
              </a:ext>
            </a:extLst>
          </p:cNvPr>
          <p:cNvGrpSpPr/>
          <p:nvPr/>
        </p:nvGrpSpPr>
        <p:grpSpPr>
          <a:xfrm>
            <a:off x="6326589" y="3918347"/>
            <a:ext cx="1190742" cy="929298"/>
            <a:chOff x="6453385" y="3579935"/>
            <a:chExt cx="1190742" cy="929298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E5878D5B-771E-41BB-752C-9656806C431D}"/>
                </a:ext>
              </a:extLst>
            </p:cNvPr>
            <p:cNvSpPr/>
            <p:nvPr/>
          </p:nvSpPr>
          <p:spPr>
            <a:xfrm>
              <a:off x="6453385" y="4347556"/>
              <a:ext cx="1190742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4ACAFED5-26E5-F69C-6FC7-5BEFEBC5DA6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048756" y="3869532"/>
              <a:ext cx="0" cy="4780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E8D5A0-36DC-AFB6-D9C8-E2BFA444C8A8}"/>
                </a:ext>
              </a:extLst>
            </p:cNvPr>
            <p:cNvSpPr/>
            <p:nvPr/>
          </p:nvSpPr>
          <p:spPr>
            <a:xfrm>
              <a:off x="6567353" y="3579935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….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691249C-D96C-CAA3-40A9-EA8BCCF80FAC}"/>
              </a:ext>
            </a:extLst>
          </p:cNvPr>
          <p:cNvSpPr/>
          <p:nvPr/>
        </p:nvSpPr>
        <p:spPr>
          <a:xfrm>
            <a:off x="3381953" y="4070446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F389FA-01B1-89BE-FF30-DB14C23900B7}"/>
              </a:ext>
            </a:extLst>
          </p:cNvPr>
          <p:cNvGrpSpPr/>
          <p:nvPr/>
        </p:nvGrpSpPr>
        <p:grpSpPr>
          <a:xfrm>
            <a:off x="168964" y="3073178"/>
            <a:ext cx="3365213" cy="617350"/>
            <a:chOff x="1824141" y="1648793"/>
            <a:chExt cx="3365213" cy="617350"/>
          </a:xfrm>
        </p:grpSpPr>
        <p:sp>
          <p:nvSpPr>
            <p:cNvPr id="69" name="Google Shape;229;g370fc456c4b_0_4">
              <a:extLst>
                <a:ext uri="{FF2B5EF4-FFF2-40B4-BE49-F238E27FC236}">
                  <a16:creationId xmlns:a16="http://schemas.microsoft.com/office/drawing/2014/main" id="{15EE00CB-4FC5-EC6B-087A-651FDCA3067C}"/>
                </a:ext>
              </a:extLst>
            </p:cNvPr>
            <p:cNvSpPr/>
            <p:nvPr/>
          </p:nvSpPr>
          <p:spPr>
            <a:xfrm>
              <a:off x="1824141" y="1648793"/>
              <a:ext cx="1848415" cy="617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0" name="Google Shape;230;g370fc456c4b_0_4">
              <a:extLst>
                <a:ext uri="{FF2B5EF4-FFF2-40B4-BE49-F238E27FC236}">
                  <a16:creationId xmlns:a16="http://schemas.microsoft.com/office/drawing/2014/main" id="{EA3B3242-9DB1-590F-4C45-2FF24AF8EF0A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672556" y="1957468"/>
              <a:ext cx="40818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D38E8EF-8D83-E35C-F48F-2D26E40F5467}"/>
                </a:ext>
              </a:extLst>
            </p:cNvPr>
            <p:cNvSpPr/>
            <p:nvPr/>
          </p:nvSpPr>
          <p:spPr>
            <a:xfrm>
              <a:off x="4080743" y="1794129"/>
              <a:ext cx="11086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8306D6-6651-79E9-B899-8A9A8F4D7D9E}"/>
              </a:ext>
            </a:extLst>
          </p:cNvPr>
          <p:cNvGrpSpPr/>
          <p:nvPr/>
        </p:nvGrpSpPr>
        <p:grpSpPr>
          <a:xfrm>
            <a:off x="8334218" y="3690528"/>
            <a:ext cx="889782" cy="1120009"/>
            <a:chOff x="1824142" y="819243"/>
            <a:chExt cx="889782" cy="1120009"/>
          </a:xfrm>
        </p:grpSpPr>
        <p:sp>
          <p:nvSpPr>
            <p:cNvPr id="77" name="Google Shape;229;g370fc456c4b_0_4">
              <a:extLst>
                <a:ext uri="{FF2B5EF4-FFF2-40B4-BE49-F238E27FC236}">
                  <a16:creationId xmlns:a16="http://schemas.microsoft.com/office/drawing/2014/main" id="{113486AB-82D2-A752-ACE8-8E16753B8807}"/>
                </a:ext>
              </a:extLst>
            </p:cNvPr>
            <p:cNvSpPr/>
            <p:nvPr/>
          </p:nvSpPr>
          <p:spPr>
            <a:xfrm>
              <a:off x="1824142" y="1685187"/>
              <a:ext cx="889782" cy="25406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8" name="Google Shape;230;g370fc456c4b_0_4">
              <a:extLst>
                <a:ext uri="{FF2B5EF4-FFF2-40B4-BE49-F238E27FC236}">
                  <a16:creationId xmlns:a16="http://schemas.microsoft.com/office/drawing/2014/main" id="{CD0E38CC-B057-6719-F597-BC2276F511B5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>
              <a:off x="2268993" y="1106715"/>
              <a:ext cx="40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11AF045-F06B-CC4D-742C-BC2A56622086}"/>
                </a:ext>
              </a:extLst>
            </p:cNvPr>
            <p:cNvSpPr/>
            <p:nvPr/>
          </p:nvSpPr>
          <p:spPr>
            <a:xfrm>
              <a:off x="1912761" y="819243"/>
              <a:ext cx="71246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5113EF-4995-16A7-39E6-6BADFA4222B7}"/>
              </a:ext>
            </a:extLst>
          </p:cNvPr>
          <p:cNvGrpSpPr/>
          <p:nvPr/>
        </p:nvGrpSpPr>
        <p:grpSpPr>
          <a:xfrm>
            <a:off x="9253441" y="3690528"/>
            <a:ext cx="2486704" cy="2902777"/>
            <a:chOff x="1748606" y="819243"/>
            <a:chExt cx="2486704" cy="290277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C40EBAE5-6DE4-72D5-C424-55C8828FCC9E}"/>
                </a:ext>
              </a:extLst>
            </p:cNvPr>
            <p:cNvSpPr/>
            <p:nvPr/>
          </p:nvSpPr>
          <p:spPr>
            <a:xfrm>
              <a:off x="1824141" y="1685187"/>
              <a:ext cx="2411169" cy="203683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1425D065-EC1F-2D07-DBAF-6F431C60D8CE}"/>
                </a:ext>
              </a:extLst>
            </p:cNvPr>
            <p:cNvCxnSpPr>
              <a:cxnSpLocks/>
              <a:stCxn id="90" idx="2"/>
              <a:endCxn id="88" idx="0"/>
            </p:cNvCxnSpPr>
            <p:nvPr/>
          </p:nvCxnSpPr>
          <p:spPr>
            <a:xfrm>
              <a:off x="2536012" y="1106715"/>
              <a:ext cx="493714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AB897A8-24EF-3B2F-407E-5943B140F87B}"/>
                </a:ext>
              </a:extLst>
            </p:cNvPr>
            <p:cNvSpPr/>
            <p:nvPr/>
          </p:nvSpPr>
          <p:spPr>
            <a:xfrm>
              <a:off x="1748606" y="819243"/>
              <a:ext cx="157481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RolePermission</a:t>
              </a:r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78EEA4-C9AE-38AC-5BEF-12DABDE9EE8A}"/>
              </a:ext>
            </a:extLst>
          </p:cNvPr>
          <p:cNvGrpSpPr/>
          <p:nvPr/>
        </p:nvGrpSpPr>
        <p:grpSpPr>
          <a:xfrm>
            <a:off x="8422837" y="1549364"/>
            <a:ext cx="2812445" cy="1018529"/>
            <a:chOff x="-98521" y="954130"/>
            <a:chExt cx="2812445" cy="1018529"/>
          </a:xfrm>
        </p:grpSpPr>
        <p:sp>
          <p:nvSpPr>
            <p:cNvPr id="95" name="Google Shape;229;g370fc456c4b_0_4">
              <a:extLst>
                <a:ext uri="{FF2B5EF4-FFF2-40B4-BE49-F238E27FC236}">
                  <a16:creationId xmlns:a16="http://schemas.microsoft.com/office/drawing/2014/main" id="{A89C3473-B895-D99A-5C55-36F883F2FB5B}"/>
                </a:ext>
              </a:extLst>
            </p:cNvPr>
            <p:cNvSpPr/>
            <p:nvPr/>
          </p:nvSpPr>
          <p:spPr>
            <a:xfrm>
              <a:off x="-98521" y="1685187"/>
              <a:ext cx="2812445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6" name="Google Shape;230;g370fc456c4b_0_4">
              <a:extLst>
                <a:ext uri="{FF2B5EF4-FFF2-40B4-BE49-F238E27FC236}">
                  <a16:creationId xmlns:a16="http://schemas.microsoft.com/office/drawing/2014/main" id="{CE1F2776-8BAE-4FF8-CFA6-2A42AB6399F8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307702" y="1257420"/>
              <a:ext cx="0" cy="42776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54E316-B4E4-07F5-1038-47192B02A82D}"/>
                </a:ext>
              </a:extLst>
            </p:cNvPr>
            <p:cNvSpPr/>
            <p:nvPr/>
          </p:nvSpPr>
          <p:spPr>
            <a:xfrm>
              <a:off x="788303" y="954130"/>
              <a:ext cx="103879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3C04A4-A5C5-E918-FC00-217461D536D0}"/>
              </a:ext>
            </a:extLst>
          </p:cNvPr>
          <p:cNvGrpSpPr/>
          <p:nvPr/>
        </p:nvGrpSpPr>
        <p:grpSpPr>
          <a:xfrm>
            <a:off x="8854077" y="2680003"/>
            <a:ext cx="1344563" cy="745830"/>
            <a:chOff x="6359592" y="3844630"/>
            <a:chExt cx="1344563" cy="745830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B2189075-78A8-C01B-CC2D-12D83FE39675}"/>
                </a:ext>
              </a:extLst>
            </p:cNvPr>
            <p:cNvSpPr/>
            <p:nvPr/>
          </p:nvSpPr>
          <p:spPr>
            <a:xfrm>
              <a:off x="6501755" y="4347556"/>
              <a:ext cx="1060239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DEDE1208-4D73-2AD7-1998-6EE559D60BA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031875" y="4142161"/>
              <a:ext cx="0" cy="2053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7BA6588-5EE1-E8F0-27EB-8679C25DCC8A}"/>
                </a:ext>
              </a:extLst>
            </p:cNvPr>
            <p:cNvSpPr/>
            <p:nvPr/>
          </p:nvSpPr>
          <p:spPr>
            <a:xfrm>
              <a:off x="6359592" y="3844630"/>
              <a:ext cx="1344563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DA3C891-555A-110F-637B-ABE36CDEA4D9}"/>
              </a:ext>
            </a:extLst>
          </p:cNvPr>
          <p:cNvSpPr/>
          <p:nvPr/>
        </p:nvSpPr>
        <p:spPr>
          <a:xfrm>
            <a:off x="3381953" y="3618126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D297-B5CE-778A-D4EE-76923799F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565767E-E78D-0CA2-9A23-9227E5F5155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A7CE8-A439-6D78-DCC5-8EACFAF8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SETTINGS IN TRELLO SYSTEM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6C44AC-B70C-9CB2-1398-5CE34CBFC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28"/>
            <a:ext cx="6153911" cy="5789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D5FBFF-2649-F6D7-513F-CDB1FF38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986" t="-1" b="-1346"/>
          <a:stretch>
            <a:fillRect/>
          </a:stretch>
        </p:blipFill>
        <p:spPr>
          <a:xfrm>
            <a:off x="6153911" y="1107628"/>
            <a:ext cx="3218486" cy="5882246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12DF6D-9729-7394-3C73-F992F27B3991}"/>
              </a:ext>
            </a:extLst>
          </p:cNvPr>
          <p:cNvSpPr/>
          <p:nvPr/>
        </p:nvSpPr>
        <p:spPr>
          <a:xfrm>
            <a:off x="7253714" y="296140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SettingKey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3348C4-C04A-9279-2D57-E490920DC5C7}"/>
              </a:ext>
            </a:extLst>
          </p:cNvPr>
          <p:cNvGrpSpPr/>
          <p:nvPr/>
        </p:nvGrpSpPr>
        <p:grpSpPr>
          <a:xfrm>
            <a:off x="6816195" y="5137160"/>
            <a:ext cx="2156641" cy="738363"/>
            <a:chOff x="1824142" y="1141476"/>
            <a:chExt cx="2156641" cy="738363"/>
          </a:xfrm>
        </p:grpSpPr>
        <p:sp>
          <p:nvSpPr>
            <p:cNvPr id="35" name="Google Shape;229;g370fc456c4b_0_4">
              <a:extLst>
                <a:ext uri="{FF2B5EF4-FFF2-40B4-BE49-F238E27FC236}">
                  <a16:creationId xmlns:a16="http://schemas.microsoft.com/office/drawing/2014/main" id="{005689A7-2AF4-1C34-EB08-3B8BB74EE47C}"/>
                </a:ext>
              </a:extLst>
            </p:cNvPr>
            <p:cNvSpPr/>
            <p:nvPr/>
          </p:nvSpPr>
          <p:spPr>
            <a:xfrm>
              <a:off x="1824142" y="1648793"/>
              <a:ext cx="403090" cy="2310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6" name="Google Shape;230;g370fc456c4b_0_4">
              <a:extLst>
                <a:ext uri="{FF2B5EF4-FFF2-40B4-BE49-F238E27FC236}">
                  <a16:creationId xmlns:a16="http://schemas.microsoft.com/office/drawing/2014/main" id="{81A72925-9FAE-D482-AA8E-9EA40EF70E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7232" y="1291011"/>
              <a:ext cx="473371" cy="47330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6EEB45F-B551-A714-2C6D-7783DC7C9B15}"/>
                </a:ext>
              </a:extLst>
            </p:cNvPr>
            <p:cNvSpPr/>
            <p:nvPr/>
          </p:nvSpPr>
          <p:spPr>
            <a:xfrm>
              <a:off x="2724746" y="1141476"/>
              <a:ext cx="125603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sp>
        <p:nvSpPr>
          <p:cNvPr id="42" name="Google Shape;229;g370fc456c4b_0_4">
            <a:extLst>
              <a:ext uri="{FF2B5EF4-FFF2-40B4-BE49-F238E27FC236}">
                <a16:creationId xmlns:a16="http://schemas.microsoft.com/office/drawing/2014/main" id="{FEFFC774-081B-9DAE-B71C-48C2E8E98C33}"/>
              </a:ext>
            </a:extLst>
          </p:cNvPr>
          <p:cNvSpPr/>
          <p:nvPr/>
        </p:nvSpPr>
        <p:spPr>
          <a:xfrm>
            <a:off x="0" y="1153355"/>
            <a:ext cx="6056005" cy="573223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527AC34-7E2A-F942-58FA-7EC0B89B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065"/>
          <a:stretch>
            <a:fillRect/>
          </a:stretch>
        </p:blipFill>
        <p:spPr>
          <a:xfrm>
            <a:off x="9352531" y="1107628"/>
            <a:ext cx="2852260" cy="590371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9519184-0530-7E20-FD6C-BE0781B65D33}"/>
              </a:ext>
            </a:extLst>
          </p:cNvPr>
          <p:cNvGrpSpPr/>
          <p:nvPr/>
        </p:nvGrpSpPr>
        <p:grpSpPr>
          <a:xfrm>
            <a:off x="6601547" y="3970238"/>
            <a:ext cx="2323214" cy="287472"/>
            <a:chOff x="6582442" y="4325272"/>
            <a:chExt cx="2323214" cy="287472"/>
          </a:xfrm>
        </p:grpSpPr>
        <p:sp>
          <p:nvSpPr>
            <p:cNvPr id="52" name="Google Shape;229;g370fc456c4b_0_4">
              <a:extLst>
                <a:ext uri="{FF2B5EF4-FFF2-40B4-BE49-F238E27FC236}">
                  <a16:creationId xmlns:a16="http://schemas.microsoft.com/office/drawing/2014/main" id="{E243B561-E878-717F-125B-20F52332A6E4}"/>
                </a:ext>
              </a:extLst>
            </p:cNvPr>
            <p:cNvSpPr/>
            <p:nvPr/>
          </p:nvSpPr>
          <p:spPr>
            <a:xfrm>
              <a:off x="6582442" y="4347556"/>
              <a:ext cx="979552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3" name="Google Shape;230;g370fc456c4b_0_4">
              <a:extLst>
                <a:ext uri="{FF2B5EF4-FFF2-40B4-BE49-F238E27FC236}">
                  <a16:creationId xmlns:a16="http://schemas.microsoft.com/office/drawing/2014/main" id="{7AD7B278-5F54-0E0C-1FE9-A2983CBE304C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flipH="1">
              <a:off x="7561994" y="4469008"/>
              <a:ext cx="453842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38DDEFC-7C88-9CFD-08CA-6ED437F74A6E}"/>
                </a:ext>
              </a:extLst>
            </p:cNvPr>
            <p:cNvSpPr/>
            <p:nvPr/>
          </p:nvSpPr>
          <p:spPr>
            <a:xfrm>
              <a:off x="8026126" y="4325272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996BA4-0924-E453-715A-CF158E620679}"/>
              </a:ext>
            </a:extLst>
          </p:cNvPr>
          <p:cNvSpPr/>
          <p:nvPr/>
        </p:nvSpPr>
        <p:spPr>
          <a:xfrm>
            <a:off x="3730989" y="4170361"/>
            <a:ext cx="2234511" cy="36503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SettingKeySettingOption</a:t>
            </a:r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D030035-D56C-75FD-EB1E-5F5667D02B83}"/>
              </a:ext>
            </a:extLst>
          </p:cNvPr>
          <p:cNvSpPr/>
          <p:nvPr/>
        </p:nvSpPr>
        <p:spPr>
          <a:xfrm>
            <a:off x="10362603" y="148713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6436017-8F64-64D8-7464-290B787D480E}"/>
              </a:ext>
            </a:extLst>
          </p:cNvPr>
          <p:cNvSpPr/>
          <p:nvPr/>
        </p:nvSpPr>
        <p:spPr>
          <a:xfrm>
            <a:off x="7181523" y="84332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332E325B-3882-0930-303E-61FA671C7A6A}"/>
              </a:ext>
            </a:extLst>
          </p:cNvPr>
          <p:cNvSpPr/>
          <p:nvPr/>
        </p:nvSpPr>
        <p:spPr>
          <a:xfrm>
            <a:off x="2143845" y="822390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72" name="Google Shape;229;g370fc456c4b_0_4">
            <a:extLst>
              <a:ext uri="{FF2B5EF4-FFF2-40B4-BE49-F238E27FC236}">
                <a16:creationId xmlns:a16="http://schemas.microsoft.com/office/drawing/2014/main" id="{AD861A6F-4461-89FC-E06F-EBB331906C62}"/>
              </a:ext>
            </a:extLst>
          </p:cNvPr>
          <p:cNvSpPr/>
          <p:nvPr/>
        </p:nvSpPr>
        <p:spPr>
          <a:xfrm>
            <a:off x="6135997" y="1153355"/>
            <a:ext cx="3149258" cy="5704645"/>
          </a:xfrm>
          <a:prstGeom prst="rect">
            <a:avLst/>
          </a:prstGeom>
          <a:noFill/>
          <a:ln w="28575" cap="flat" cmpd="sng">
            <a:solidFill>
              <a:srgbClr val="00DE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610686-2697-AAA6-2008-A1B5BD5A4815}"/>
              </a:ext>
            </a:extLst>
          </p:cNvPr>
          <p:cNvGrpSpPr/>
          <p:nvPr/>
        </p:nvGrpSpPr>
        <p:grpSpPr>
          <a:xfrm>
            <a:off x="5410863" y="6058913"/>
            <a:ext cx="1824823" cy="287472"/>
            <a:chOff x="4992688" y="4303145"/>
            <a:chExt cx="1824823" cy="287472"/>
          </a:xfrm>
        </p:grpSpPr>
        <p:sp>
          <p:nvSpPr>
            <p:cNvPr id="61" name="Google Shape;229;g370fc456c4b_0_4">
              <a:extLst>
                <a:ext uri="{FF2B5EF4-FFF2-40B4-BE49-F238E27FC236}">
                  <a16:creationId xmlns:a16="http://schemas.microsoft.com/office/drawing/2014/main" id="{23B17F60-DB2B-964E-5132-E14E5B707672}"/>
                </a:ext>
              </a:extLst>
            </p:cNvPr>
            <p:cNvSpPr/>
            <p:nvPr/>
          </p:nvSpPr>
          <p:spPr>
            <a:xfrm>
              <a:off x="6437210" y="4303145"/>
              <a:ext cx="380301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2" name="Google Shape;230;g370fc456c4b_0_4">
              <a:extLst>
                <a:ext uri="{FF2B5EF4-FFF2-40B4-BE49-F238E27FC236}">
                  <a16:creationId xmlns:a16="http://schemas.microsoft.com/office/drawing/2014/main" id="{9418AEC8-4A29-77A2-418C-36F91EA69FC5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101962" y="4430178"/>
              <a:ext cx="33524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D880AE5-692C-CFD4-A7FE-FAA670AC4292}"/>
                </a:ext>
              </a:extLst>
            </p:cNvPr>
            <p:cNvSpPr/>
            <p:nvPr/>
          </p:nvSpPr>
          <p:spPr>
            <a:xfrm>
              <a:off x="4992688" y="4303145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8599D83-4D78-27D6-2003-29EEE7BA0FA0}"/>
              </a:ext>
            </a:extLst>
          </p:cNvPr>
          <p:cNvGrpSpPr/>
          <p:nvPr/>
        </p:nvGrpSpPr>
        <p:grpSpPr>
          <a:xfrm>
            <a:off x="9341878" y="1126407"/>
            <a:ext cx="2811692" cy="5732230"/>
            <a:chOff x="1824142" y="1648793"/>
            <a:chExt cx="2811692" cy="5732230"/>
          </a:xfrm>
        </p:grpSpPr>
        <p:sp>
          <p:nvSpPr>
            <p:cNvPr id="91" name="Google Shape;229;g370fc456c4b_0_4">
              <a:extLst>
                <a:ext uri="{FF2B5EF4-FFF2-40B4-BE49-F238E27FC236}">
                  <a16:creationId xmlns:a16="http://schemas.microsoft.com/office/drawing/2014/main" id="{5CB697B6-CACB-F8E1-2767-E648FEDAC8E8}"/>
                </a:ext>
              </a:extLst>
            </p:cNvPr>
            <p:cNvSpPr/>
            <p:nvPr/>
          </p:nvSpPr>
          <p:spPr>
            <a:xfrm>
              <a:off x="1824142" y="1648793"/>
              <a:ext cx="2811692" cy="57322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2" name="Google Shape;230;g370fc456c4b_0_4">
              <a:extLst>
                <a:ext uri="{FF2B5EF4-FFF2-40B4-BE49-F238E27FC236}">
                  <a16:creationId xmlns:a16="http://schemas.microsoft.com/office/drawing/2014/main" id="{DDB265CC-7044-8EFF-312E-2C51020AE40D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>
              <a:off x="2046783" y="3083452"/>
              <a:ext cx="403092" cy="46645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323F0772-CACC-97D4-786B-C8FF520C1C0F}"/>
                </a:ext>
              </a:extLst>
            </p:cNvPr>
            <p:cNvSpPr/>
            <p:nvPr/>
          </p:nvSpPr>
          <p:spPr>
            <a:xfrm>
              <a:off x="2449875" y="2939716"/>
              <a:ext cx="135195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515F24F-A6F4-11C2-8B9B-63BE2489250D}"/>
              </a:ext>
            </a:extLst>
          </p:cNvPr>
          <p:cNvSpPr/>
          <p:nvPr/>
        </p:nvSpPr>
        <p:spPr>
          <a:xfrm>
            <a:off x="10193418" y="820156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F20AE62-42C9-815D-8958-44EEF5066B7B}"/>
              </a:ext>
            </a:extLst>
          </p:cNvPr>
          <p:cNvGrpSpPr/>
          <p:nvPr/>
        </p:nvGrpSpPr>
        <p:grpSpPr>
          <a:xfrm>
            <a:off x="6775628" y="5535390"/>
            <a:ext cx="2478997" cy="1238595"/>
            <a:chOff x="1824142" y="1181924"/>
            <a:chExt cx="2478997" cy="1238595"/>
          </a:xfrm>
        </p:grpSpPr>
        <p:sp>
          <p:nvSpPr>
            <p:cNvPr id="97" name="Google Shape;229;g370fc456c4b_0_4">
              <a:extLst>
                <a:ext uri="{FF2B5EF4-FFF2-40B4-BE49-F238E27FC236}">
                  <a16:creationId xmlns:a16="http://schemas.microsoft.com/office/drawing/2014/main" id="{58780517-F2FF-7ED7-58E1-CF74BF95B94D}"/>
                </a:ext>
              </a:extLst>
            </p:cNvPr>
            <p:cNvSpPr/>
            <p:nvPr/>
          </p:nvSpPr>
          <p:spPr>
            <a:xfrm>
              <a:off x="1824142" y="1648792"/>
              <a:ext cx="1405846" cy="77172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8" name="Google Shape;230;g370fc456c4b_0_4">
              <a:extLst>
                <a:ext uri="{FF2B5EF4-FFF2-40B4-BE49-F238E27FC236}">
                  <a16:creationId xmlns:a16="http://schemas.microsoft.com/office/drawing/2014/main" id="{58D50BC6-0E91-D4B1-180B-C8325ECCBD4B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 flipH="1">
              <a:off x="3221720" y="1500843"/>
              <a:ext cx="374608" cy="54434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EE78D0E4-7A06-5590-D236-14DABE738252}"/>
                </a:ext>
              </a:extLst>
            </p:cNvPr>
            <p:cNvSpPr/>
            <p:nvPr/>
          </p:nvSpPr>
          <p:spPr>
            <a:xfrm>
              <a:off x="2889516" y="1181924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14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5D52-83AB-BB2D-C7B1-EB687F21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E463FC3-1DB0-95D6-229C-4DF0B3488B7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AD73C5-F2AE-E978-79AE-92AD69BA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0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5902379" y="1753431"/>
            <a:ext cx="17771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225;g370fc456c4b_0_4">
            <a:extLst>
              <a:ext uri="{FF2B5EF4-FFF2-40B4-BE49-F238E27FC236}">
                <a16:creationId xmlns:a16="http://schemas.microsoft.com/office/drawing/2014/main" id="{41181921-74BA-0B20-EE41-83E7211D4DA8}"/>
              </a:ext>
            </a:extLst>
          </p:cNvPr>
          <p:cNvSpPr txBox="1"/>
          <p:nvPr/>
        </p:nvSpPr>
        <p:spPr>
          <a:xfrm>
            <a:off x="5918603" y="1703615"/>
            <a:ext cx="1760892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1541409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 flipH="1">
            <a:off x="5423746" y="1912933"/>
            <a:ext cx="478633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79" name="Google Shape;229;g370fc456c4b_0_4">
            <a:extLst>
              <a:ext uri="{FF2B5EF4-FFF2-40B4-BE49-F238E27FC236}">
                <a16:creationId xmlns:a16="http://schemas.microsoft.com/office/drawing/2014/main" id="{F4FEBCBE-082C-86C3-59DE-19D8AD322BD3}"/>
              </a:ext>
            </a:extLst>
          </p:cNvPr>
          <p:cNvSpPr/>
          <p:nvPr/>
        </p:nvSpPr>
        <p:spPr>
          <a:xfrm>
            <a:off x="3882337" y="2250484"/>
            <a:ext cx="892421" cy="914135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0" name="Google Shape;229;g370fc456c4b_0_4">
            <a:extLst>
              <a:ext uri="{FF2B5EF4-FFF2-40B4-BE49-F238E27FC236}">
                <a16:creationId xmlns:a16="http://schemas.microsoft.com/office/drawing/2014/main" id="{9AF5BC69-9F7D-233C-5541-3AA2F2824E90}"/>
              </a:ext>
            </a:extLst>
          </p:cNvPr>
          <p:cNvSpPr/>
          <p:nvPr/>
        </p:nvSpPr>
        <p:spPr>
          <a:xfrm>
            <a:off x="3868010" y="3958536"/>
            <a:ext cx="2202511" cy="1130709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1" name="Google Shape;230;g370fc456c4b_0_4">
            <a:extLst>
              <a:ext uri="{FF2B5EF4-FFF2-40B4-BE49-F238E27FC236}">
                <a16:creationId xmlns:a16="http://schemas.microsoft.com/office/drawing/2014/main" id="{F355564D-787F-6642-E26A-29391E52CF92}"/>
              </a:ext>
            </a:extLst>
          </p:cNvPr>
          <p:cNvCxnSpPr>
            <a:cxnSpLocks/>
          </p:cNvCxnSpPr>
          <p:nvPr/>
        </p:nvCxnSpPr>
        <p:spPr>
          <a:xfrm flipV="1">
            <a:off x="3504778" y="4523890"/>
            <a:ext cx="350441" cy="245396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EEC326-FE5B-0E4B-87E5-BA0A6E6C7827}"/>
              </a:ext>
            </a:extLst>
          </p:cNvPr>
          <p:cNvGrpSpPr/>
          <p:nvPr/>
        </p:nvGrpSpPr>
        <p:grpSpPr>
          <a:xfrm>
            <a:off x="3974733" y="5096038"/>
            <a:ext cx="2634532" cy="355118"/>
            <a:chOff x="3514477" y="5039900"/>
            <a:chExt cx="2634532" cy="355118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833036AF-6DA1-FD23-89DE-802CCC316AE1}"/>
                </a:ext>
              </a:extLst>
            </p:cNvPr>
            <p:cNvSpPr/>
            <p:nvPr/>
          </p:nvSpPr>
          <p:spPr>
            <a:xfrm>
              <a:off x="3514477" y="5155098"/>
              <a:ext cx="1264257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43141398-ED1C-DB87-5B61-7BB74D4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734" y="524842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DF4116D-95CA-295E-EF21-46A88B8E90D1}"/>
                </a:ext>
              </a:extLst>
            </p:cNvPr>
            <p:cNvSpPr/>
            <p:nvPr/>
          </p:nvSpPr>
          <p:spPr>
            <a:xfrm>
              <a:off x="5048758" y="508971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Google Shape;225;g370fc456c4b_0_4">
              <a:extLst>
                <a:ext uri="{FF2B5EF4-FFF2-40B4-BE49-F238E27FC236}">
                  <a16:creationId xmlns:a16="http://schemas.microsoft.com/office/drawing/2014/main" id="{7BA1C271-359B-7489-1734-834E87DD8829}"/>
                </a:ext>
              </a:extLst>
            </p:cNvPr>
            <p:cNvSpPr txBox="1"/>
            <p:nvPr/>
          </p:nvSpPr>
          <p:spPr>
            <a:xfrm>
              <a:off x="5064982" y="503990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723949" y="5836850"/>
            <a:ext cx="1701978" cy="355118"/>
            <a:chOff x="2235472" y="5051827"/>
            <a:chExt cx="1701978" cy="355118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3331747" y="5262898"/>
              <a:ext cx="18273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2235472" y="5101643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Google Shape;225;g370fc456c4b_0_4">
              <a:extLst>
                <a:ext uri="{FF2B5EF4-FFF2-40B4-BE49-F238E27FC236}">
                  <a16:creationId xmlns:a16="http://schemas.microsoft.com/office/drawing/2014/main" id="{EECD44CB-A32D-6AAD-D714-8B6750419BD8}"/>
                </a:ext>
              </a:extLst>
            </p:cNvPr>
            <p:cNvSpPr txBox="1"/>
            <p:nvPr/>
          </p:nvSpPr>
          <p:spPr>
            <a:xfrm>
              <a:off x="2251696" y="5051827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64A08F6-2893-A213-E555-DA78D21781FD}"/>
              </a:ext>
            </a:extLst>
          </p:cNvPr>
          <p:cNvGrpSpPr/>
          <p:nvPr/>
        </p:nvGrpSpPr>
        <p:grpSpPr>
          <a:xfrm>
            <a:off x="4425927" y="5842527"/>
            <a:ext cx="1761519" cy="355118"/>
            <a:chOff x="3514477" y="5041066"/>
            <a:chExt cx="1761519" cy="355118"/>
          </a:xfrm>
        </p:grpSpPr>
        <p:sp>
          <p:nvSpPr>
            <p:cNvPr id="93" name="Google Shape;229;g370fc456c4b_0_4">
              <a:extLst>
                <a:ext uri="{FF2B5EF4-FFF2-40B4-BE49-F238E27FC236}">
                  <a16:creationId xmlns:a16="http://schemas.microsoft.com/office/drawing/2014/main" id="{C00F6495-1CC1-A264-FB19-D6DE47A96FF7}"/>
                </a:ext>
              </a:extLst>
            </p:cNvPr>
            <p:cNvSpPr/>
            <p:nvPr/>
          </p:nvSpPr>
          <p:spPr>
            <a:xfrm>
              <a:off x="3514477" y="5162640"/>
              <a:ext cx="465311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4" name="Google Shape;230;g370fc456c4b_0_4">
              <a:extLst>
                <a:ext uri="{FF2B5EF4-FFF2-40B4-BE49-F238E27FC236}">
                  <a16:creationId xmlns:a16="http://schemas.microsoft.com/office/drawing/2014/main" id="{2E0E37B9-3EE5-0F4B-FE03-4D689CF52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13139D3E-1C9D-D7BF-611B-D6D91E80DE47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Google Shape;225;g370fc456c4b_0_4">
              <a:extLst>
                <a:ext uri="{FF2B5EF4-FFF2-40B4-BE49-F238E27FC236}">
                  <a16:creationId xmlns:a16="http://schemas.microsoft.com/office/drawing/2014/main" id="{ADC7C106-248C-FC88-B32E-C820BE68A9E3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2EAF277-3A9D-627E-5740-D472E40CDEC1}"/>
              </a:ext>
            </a:extLst>
          </p:cNvPr>
          <p:cNvGrpSpPr/>
          <p:nvPr/>
        </p:nvGrpSpPr>
        <p:grpSpPr>
          <a:xfrm>
            <a:off x="2309643" y="5354676"/>
            <a:ext cx="3592736" cy="501494"/>
            <a:chOff x="1870040" y="4969284"/>
            <a:chExt cx="3592736" cy="501494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E38FE07-A422-8FC4-A74B-5C78020CBC2B}"/>
                </a:ext>
              </a:extLst>
            </p:cNvPr>
            <p:cNvSpPr/>
            <p:nvPr/>
          </p:nvSpPr>
          <p:spPr>
            <a:xfrm>
              <a:off x="3514478" y="5174568"/>
              <a:ext cx="1948298" cy="29621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A73B4519-6122-F132-B254-83AFB3FA6E4D}"/>
                </a:ext>
              </a:extLst>
            </p:cNvPr>
            <p:cNvCxnSpPr>
              <a:cxnSpLocks/>
              <a:stCxn id="100" idx="3"/>
              <a:endCxn id="98" idx="1"/>
            </p:cNvCxnSpPr>
            <p:nvPr/>
          </p:nvCxnSpPr>
          <p:spPr>
            <a:xfrm>
              <a:off x="2966315" y="5171751"/>
              <a:ext cx="548163" cy="15092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A9F18237-F4C5-0806-A8FF-CB6EBC4723E2}"/>
                </a:ext>
              </a:extLst>
            </p:cNvPr>
            <p:cNvSpPr/>
            <p:nvPr/>
          </p:nvSpPr>
          <p:spPr>
            <a:xfrm>
              <a:off x="1870040" y="5019100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Google Shape;225;g370fc456c4b_0_4">
              <a:extLst>
                <a:ext uri="{FF2B5EF4-FFF2-40B4-BE49-F238E27FC236}">
                  <a16:creationId xmlns:a16="http://schemas.microsoft.com/office/drawing/2014/main" id="{CD8C5640-D974-195E-CD20-AE99056EB8B4}"/>
                </a:ext>
              </a:extLst>
            </p:cNvPr>
            <p:cNvSpPr txBox="1"/>
            <p:nvPr/>
          </p:nvSpPr>
          <p:spPr>
            <a:xfrm>
              <a:off x="1886264" y="4969284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3910577" y="3506956"/>
            <a:ext cx="3702133" cy="355118"/>
            <a:chOff x="3514477" y="5043705"/>
            <a:chExt cx="3702133" cy="35511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155098"/>
              <a:ext cx="2329878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3346" y="524813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6116359" y="509352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Google Shape;225;g370fc456c4b_0_4">
              <a:extLst>
                <a:ext uri="{FF2B5EF4-FFF2-40B4-BE49-F238E27FC236}">
                  <a16:creationId xmlns:a16="http://schemas.microsoft.com/office/drawing/2014/main" id="{EC0F61F3-2BA5-500A-C8BC-9AD50263B90F}"/>
                </a:ext>
              </a:extLst>
            </p:cNvPr>
            <p:cNvSpPr txBox="1"/>
            <p:nvPr/>
          </p:nvSpPr>
          <p:spPr>
            <a:xfrm>
              <a:off x="6132583" y="504370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60F5-CE61-3C1C-2EEF-68C1D4CD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11B5EFF-087B-C317-EE86-2496106FE11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E7303-2EE5-BEC2-4B0F-FA79B097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6BF11-1A7D-4865-7F4C-8AAB1ABC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8000"/>
            <a:ext cx="12228057" cy="68976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8DC18D-EA57-4A65-FF4A-445CF93C2A15}"/>
              </a:ext>
            </a:extLst>
          </p:cNvPr>
          <p:cNvGrpSpPr/>
          <p:nvPr/>
        </p:nvGrpSpPr>
        <p:grpSpPr>
          <a:xfrm>
            <a:off x="2461008" y="1439107"/>
            <a:ext cx="1100251" cy="1498899"/>
            <a:chOff x="3226445" y="4121583"/>
            <a:chExt cx="1100251" cy="1498899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E299029F-01A6-1C5E-D757-E58A00C1651E}"/>
                </a:ext>
              </a:extLst>
            </p:cNvPr>
            <p:cNvSpPr/>
            <p:nvPr/>
          </p:nvSpPr>
          <p:spPr>
            <a:xfrm>
              <a:off x="3514477" y="5155097"/>
              <a:ext cx="479190" cy="4653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453A25F7-DF91-D8B0-BA50-63A57D056392}"/>
                </a:ext>
              </a:extLst>
            </p:cNvPr>
            <p:cNvCxnSpPr>
              <a:cxnSpLocks/>
            </p:cNvCxnSpPr>
            <p:nvPr/>
          </p:nvCxnSpPr>
          <p:spPr>
            <a:xfrm>
              <a:off x="3758178" y="4515252"/>
              <a:ext cx="0" cy="63984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5685869-8804-4367-577A-8534C55BF6B9}"/>
                </a:ext>
              </a:extLst>
            </p:cNvPr>
            <p:cNvSpPr/>
            <p:nvPr/>
          </p:nvSpPr>
          <p:spPr>
            <a:xfrm>
              <a:off x="3226445" y="417139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225;g370fc456c4b_0_4">
              <a:extLst>
                <a:ext uri="{FF2B5EF4-FFF2-40B4-BE49-F238E27FC236}">
                  <a16:creationId xmlns:a16="http://schemas.microsoft.com/office/drawing/2014/main" id="{F86F7E0F-A1B2-5B3B-94D7-0873EBF330B2}"/>
                </a:ext>
              </a:extLst>
            </p:cNvPr>
            <p:cNvSpPr txBox="1"/>
            <p:nvPr/>
          </p:nvSpPr>
          <p:spPr>
            <a:xfrm>
              <a:off x="3242669" y="4121583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C6699-C91C-212E-B8B1-11EFEBAD5824}"/>
              </a:ext>
            </a:extLst>
          </p:cNvPr>
          <p:cNvGrpSpPr/>
          <p:nvPr/>
        </p:nvGrpSpPr>
        <p:grpSpPr>
          <a:xfrm>
            <a:off x="3287483" y="2515038"/>
            <a:ext cx="3130026" cy="355118"/>
            <a:chOff x="3514476" y="5061816"/>
            <a:chExt cx="3130026" cy="355118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E321639E-9FCB-8051-766D-DC1262E3A0E2}"/>
                </a:ext>
              </a:extLst>
            </p:cNvPr>
            <p:cNvSpPr/>
            <p:nvPr/>
          </p:nvSpPr>
          <p:spPr>
            <a:xfrm>
              <a:off x="3514476" y="5155098"/>
              <a:ext cx="1610515" cy="2183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621A5E58-6A8B-8317-2AD1-37D61883D509}"/>
                </a:ext>
              </a:extLst>
            </p:cNvPr>
            <p:cNvCxnSpPr>
              <a:cxnSpLocks/>
              <a:stCxn id="19" idx="1"/>
              <a:endCxn id="17" idx="3"/>
            </p:cNvCxnSpPr>
            <p:nvPr/>
          </p:nvCxnSpPr>
          <p:spPr>
            <a:xfrm flipH="1">
              <a:off x="5124991" y="5264283"/>
              <a:ext cx="41926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19DAE58-843B-ABB5-DBBC-A80693FC7BE2}"/>
                </a:ext>
              </a:extLst>
            </p:cNvPr>
            <p:cNvSpPr/>
            <p:nvPr/>
          </p:nvSpPr>
          <p:spPr>
            <a:xfrm>
              <a:off x="5544251" y="511163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Google Shape;225;g370fc456c4b_0_4">
              <a:extLst>
                <a:ext uri="{FF2B5EF4-FFF2-40B4-BE49-F238E27FC236}">
                  <a16:creationId xmlns:a16="http://schemas.microsoft.com/office/drawing/2014/main" id="{224687C1-6A70-B8B9-A9DE-5D1E0EC59A06}"/>
                </a:ext>
              </a:extLst>
            </p:cNvPr>
            <p:cNvSpPr txBox="1"/>
            <p:nvPr/>
          </p:nvSpPr>
          <p:spPr>
            <a:xfrm>
              <a:off x="5560475" y="506181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83F008-CE2C-1814-52EA-2383754A8D0B}"/>
              </a:ext>
            </a:extLst>
          </p:cNvPr>
          <p:cNvGrpSpPr/>
          <p:nvPr/>
        </p:nvGrpSpPr>
        <p:grpSpPr>
          <a:xfrm>
            <a:off x="1094525" y="4600197"/>
            <a:ext cx="3743289" cy="381156"/>
            <a:chOff x="1765466" y="5131320"/>
            <a:chExt cx="3743289" cy="381156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56D8CA4B-1FA7-520A-EC3F-3353CB3F4866}"/>
                </a:ext>
              </a:extLst>
            </p:cNvPr>
            <p:cNvSpPr/>
            <p:nvPr/>
          </p:nvSpPr>
          <p:spPr>
            <a:xfrm>
              <a:off x="3514476" y="5155098"/>
              <a:ext cx="1994279" cy="3573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7214E54F-DE37-5A29-CE81-BAF0227284AA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917184" y="5333787"/>
              <a:ext cx="597292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D0697A0-3660-2691-21C3-571112FEE91D}"/>
                </a:ext>
              </a:extLst>
            </p:cNvPr>
            <p:cNvSpPr/>
            <p:nvPr/>
          </p:nvSpPr>
          <p:spPr>
            <a:xfrm>
              <a:off x="1765466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oogle Shape;225;g370fc456c4b_0_4">
              <a:extLst>
                <a:ext uri="{FF2B5EF4-FFF2-40B4-BE49-F238E27FC236}">
                  <a16:creationId xmlns:a16="http://schemas.microsoft.com/office/drawing/2014/main" id="{E140C43C-5515-5936-09CA-E5E70F7BD47F}"/>
                </a:ext>
              </a:extLst>
            </p:cNvPr>
            <p:cNvSpPr txBox="1"/>
            <p:nvPr/>
          </p:nvSpPr>
          <p:spPr>
            <a:xfrm>
              <a:off x="1781690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2B4ECC-298E-ED88-1E4A-59F9B3E395AA}"/>
              </a:ext>
            </a:extLst>
          </p:cNvPr>
          <p:cNvGrpSpPr/>
          <p:nvPr/>
        </p:nvGrpSpPr>
        <p:grpSpPr>
          <a:xfrm>
            <a:off x="1094525" y="4990351"/>
            <a:ext cx="3127618" cy="355118"/>
            <a:chOff x="1602433" y="5131320"/>
            <a:chExt cx="3127618" cy="355118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ED731398-A7B4-ACFC-87EB-71FEAD92319D}"/>
                </a:ext>
              </a:extLst>
            </p:cNvPr>
            <p:cNvSpPr/>
            <p:nvPr/>
          </p:nvSpPr>
          <p:spPr>
            <a:xfrm>
              <a:off x="3514476" y="5155098"/>
              <a:ext cx="1215575" cy="1383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8" name="Google Shape;230;g370fc456c4b_0_4">
              <a:extLst>
                <a:ext uri="{FF2B5EF4-FFF2-40B4-BE49-F238E27FC236}">
                  <a16:creationId xmlns:a16="http://schemas.microsoft.com/office/drawing/2014/main" id="{6D5E8582-1BBB-F3E9-0F1E-9126749A9691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2754151" y="5224255"/>
              <a:ext cx="760325" cy="10193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2480514-CF5C-6475-3725-BDA4B0D2EBA9}"/>
                </a:ext>
              </a:extLst>
            </p:cNvPr>
            <p:cNvSpPr/>
            <p:nvPr/>
          </p:nvSpPr>
          <p:spPr>
            <a:xfrm>
              <a:off x="1602433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oogle Shape;225;g370fc456c4b_0_4">
              <a:extLst>
                <a:ext uri="{FF2B5EF4-FFF2-40B4-BE49-F238E27FC236}">
                  <a16:creationId xmlns:a16="http://schemas.microsoft.com/office/drawing/2014/main" id="{F39843C7-5C6D-A725-9463-8054BE691C31}"/>
                </a:ext>
              </a:extLst>
            </p:cNvPr>
            <p:cNvSpPr txBox="1"/>
            <p:nvPr/>
          </p:nvSpPr>
          <p:spPr>
            <a:xfrm>
              <a:off x="1618657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68BA70-523B-0D7B-13C5-53942D22BD4C}"/>
              </a:ext>
            </a:extLst>
          </p:cNvPr>
          <p:cNvGrpSpPr/>
          <p:nvPr/>
        </p:nvGrpSpPr>
        <p:grpSpPr>
          <a:xfrm>
            <a:off x="1090549" y="5535815"/>
            <a:ext cx="2247673" cy="355118"/>
            <a:chOff x="1689777" y="5071451"/>
            <a:chExt cx="2247673" cy="355118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F2747F17-E796-E962-2683-40C597CDA751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BFCC78FE-8DE9-6D7D-DF64-6483AEC84A56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2790028" y="5262898"/>
              <a:ext cx="72445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8675FF0-8F2E-5285-54FA-0B980D1A9F80}"/>
                </a:ext>
              </a:extLst>
            </p:cNvPr>
            <p:cNvSpPr/>
            <p:nvPr/>
          </p:nvSpPr>
          <p:spPr>
            <a:xfrm>
              <a:off x="1689777" y="5121267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Google Shape;225;g370fc456c4b_0_4">
              <a:extLst>
                <a:ext uri="{FF2B5EF4-FFF2-40B4-BE49-F238E27FC236}">
                  <a16:creationId xmlns:a16="http://schemas.microsoft.com/office/drawing/2014/main" id="{3066B995-5DA8-D945-597A-CF37A6BFEDD5}"/>
                </a:ext>
              </a:extLst>
            </p:cNvPr>
            <p:cNvSpPr txBox="1"/>
            <p:nvPr/>
          </p:nvSpPr>
          <p:spPr>
            <a:xfrm>
              <a:off x="1706001" y="5071451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C0EE9C-AD9C-4AFC-41F1-DADD9115DEF4}"/>
              </a:ext>
            </a:extLst>
          </p:cNvPr>
          <p:cNvGrpSpPr/>
          <p:nvPr/>
        </p:nvGrpSpPr>
        <p:grpSpPr>
          <a:xfrm>
            <a:off x="3391231" y="5505241"/>
            <a:ext cx="1790375" cy="355118"/>
            <a:chOff x="3485621" y="5041066"/>
            <a:chExt cx="1790375" cy="355118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114ABA63-FAF4-F120-4D4A-C2FD9AE9F0D8}"/>
                </a:ext>
              </a:extLst>
            </p:cNvPr>
            <p:cNvSpPr/>
            <p:nvPr/>
          </p:nvSpPr>
          <p:spPr>
            <a:xfrm>
              <a:off x="3485621" y="5174756"/>
              <a:ext cx="49416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2EE2D7CF-122B-9761-730D-DA861BD8F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E44C1AE-EBCC-9BA5-E98E-35A7BAC6A1AF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oogle Shape;225;g370fc456c4b_0_4">
              <a:extLst>
                <a:ext uri="{FF2B5EF4-FFF2-40B4-BE49-F238E27FC236}">
                  <a16:creationId xmlns:a16="http://schemas.microsoft.com/office/drawing/2014/main" id="{25112BE7-40EF-CC88-39E9-FC0E0F1FA345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9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2FD1FC-FC38-07DA-C4FD-547999F7DCB7}"/>
              </a:ext>
            </a:extLst>
          </p:cNvPr>
          <p:cNvGrpSpPr/>
          <p:nvPr/>
        </p:nvGrpSpPr>
        <p:grpSpPr>
          <a:xfrm>
            <a:off x="672890" y="3151310"/>
            <a:ext cx="8682866" cy="2608690"/>
            <a:chOff x="390930" y="5155098"/>
            <a:chExt cx="8682866" cy="2608690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3CF40D78-51E1-8C10-1E3E-C45641279F14}"/>
                </a:ext>
              </a:extLst>
            </p:cNvPr>
            <p:cNvSpPr/>
            <p:nvPr/>
          </p:nvSpPr>
          <p:spPr>
            <a:xfrm>
              <a:off x="3514476" y="5155098"/>
              <a:ext cx="5559320" cy="260869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6C4DD0E2-20FE-0706-B6A2-98C3C750A5C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91181" y="5748852"/>
              <a:ext cx="2023295" cy="71059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67439C-DE74-D10D-C774-D9ED3DC8914F}"/>
                </a:ext>
              </a:extLst>
            </p:cNvPr>
            <p:cNvSpPr/>
            <p:nvPr/>
          </p:nvSpPr>
          <p:spPr>
            <a:xfrm>
              <a:off x="390930" y="559620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225;g370fc456c4b_0_4">
              <a:extLst>
                <a:ext uri="{FF2B5EF4-FFF2-40B4-BE49-F238E27FC236}">
                  <a16:creationId xmlns:a16="http://schemas.microsoft.com/office/drawing/2014/main" id="{A957BD9B-3768-9E7A-585A-D7A66A61E931}"/>
                </a:ext>
              </a:extLst>
            </p:cNvPr>
            <p:cNvSpPr txBox="1"/>
            <p:nvPr/>
          </p:nvSpPr>
          <p:spPr>
            <a:xfrm>
              <a:off x="407154" y="554638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4484536" y="1716022"/>
            <a:ext cx="3876588" cy="913517"/>
            <a:chOff x="4289643" y="4632868"/>
            <a:chExt cx="3876588" cy="913517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4289643" y="5254529"/>
              <a:ext cx="2011680" cy="2918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 flipH="1">
              <a:off x="6301323" y="4858573"/>
              <a:ext cx="747422" cy="54188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7065980" y="4682684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oogle Shape;225;g370fc456c4b_0_4">
              <a:extLst>
                <a:ext uri="{FF2B5EF4-FFF2-40B4-BE49-F238E27FC236}">
                  <a16:creationId xmlns:a16="http://schemas.microsoft.com/office/drawing/2014/main" id="{3DAAE064-01CC-C2A7-7773-B66DC4A2EBEF}"/>
                </a:ext>
              </a:extLst>
            </p:cNvPr>
            <p:cNvSpPr txBox="1"/>
            <p:nvPr/>
          </p:nvSpPr>
          <p:spPr>
            <a:xfrm>
              <a:off x="7082204" y="4632868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77D39A-723C-3D8D-5A8A-2CD99A6FFB61}"/>
              </a:ext>
            </a:extLst>
          </p:cNvPr>
          <p:cNvGrpSpPr/>
          <p:nvPr/>
        </p:nvGrpSpPr>
        <p:grpSpPr>
          <a:xfrm>
            <a:off x="8446623" y="2694202"/>
            <a:ext cx="2951479" cy="389309"/>
            <a:chOff x="4783420" y="5177968"/>
            <a:chExt cx="2951479" cy="389309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72C9826E-25C1-101A-B95E-C4D1D8AABEDF}"/>
                </a:ext>
              </a:extLst>
            </p:cNvPr>
            <p:cNvSpPr/>
            <p:nvPr/>
          </p:nvSpPr>
          <p:spPr>
            <a:xfrm>
              <a:off x="6283555" y="5229989"/>
              <a:ext cx="1451344" cy="3372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EE18B70E-B8B3-D79A-8ED4-1F7781AC09A9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5518011" y="5398633"/>
              <a:ext cx="765544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C171DA9B-34B7-8725-C271-D7055EAC43AE}"/>
                </a:ext>
              </a:extLst>
            </p:cNvPr>
            <p:cNvSpPr/>
            <p:nvPr/>
          </p:nvSpPr>
          <p:spPr>
            <a:xfrm>
              <a:off x="4783420" y="5227784"/>
              <a:ext cx="69521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oogle Shape;225;g370fc456c4b_0_4">
              <a:extLst>
                <a:ext uri="{FF2B5EF4-FFF2-40B4-BE49-F238E27FC236}">
                  <a16:creationId xmlns:a16="http://schemas.microsoft.com/office/drawing/2014/main" id="{AE7717E3-2547-A490-C707-46A23975180F}"/>
                </a:ext>
              </a:extLst>
            </p:cNvPr>
            <p:cNvSpPr txBox="1"/>
            <p:nvPr/>
          </p:nvSpPr>
          <p:spPr>
            <a:xfrm>
              <a:off x="4799644" y="5177968"/>
              <a:ext cx="678993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 and UI in the Trello System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a simple table or database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305154" y="1826883"/>
            <a:ext cx="4877419" cy="3204232"/>
          </a:xfrm>
        </p:spPr>
        <p:txBody>
          <a:bodyPr wrap="square" anchor="t">
            <a:normAutofit/>
          </a:bodyPr>
          <a:lstStyle/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boards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cards to represent 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5" y="1271551"/>
            <a:ext cx="7004039" cy="43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CE13F6-9C0A-1C92-35AD-B37EA380E7D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IN TRELLO SYSTEM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C0D8BF-5625-2F6F-24CC-F8475F6F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2319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2813611" y="2085727"/>
            <a:ext cx="2716123" cy="885991"/>
            <a:chOff x="4448434" y="2079846"/>
            <a:chExt cx="2716123" cy="885991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536317" y="2079846"/>
              <a:ext cx="1628240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138251" y="2522842"/>
              <a:ext cx="3980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5629336" y="2689578"/>
            <a:ext cx="2408878" cy="287472"/>
            <a:chOff x="6480817" y="3947743"/>
            <a:chExt cx="24088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>
              <a:off x="6746048" y="4084914"/>
              <a:ext cx="141530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180264" y="3947743"/>
              <a:ext cx="7094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5619702" y="2087358"/>
            <a:ext cx="2471675" cy="602217"/>
            <a:chOff x="6480817" y="3994467"/>
            <a:chExt cx="2471675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stCxn id="65" idx="1"/>
              <a:endCxn id="63" idx="3"/>
            </p:cNvCxnSpPr>
            <p:nvPr/>
          </p:nvCxnSpPr>
          <p:spPr>
            <a:xfrm flipH="1">
              <a:off x="8011766" y="4280777"/>
              <a:ext cx="190326" cy="147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02092" y="4137041"/>
              <a:ext cx="750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Image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143656" y="2826748"/>
            <a:ext cx="2166199" cy="507759"/>
            <a:chOff x="3999404" y="2158819"/>
            <a:chExt cx="2166199" cy="507759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629286" cy="20849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 flipV="1">
              <a:off x="5138251" y="2263069"/>
              <a:ext cx="398066" cy="2597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3999404" y="2379106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699715" y="3426483"/>
            <a:ext cx="1216549" cy="384483"/>
            <a:chOff x="5499963" y="3994468"/>
            <a:chExt cx="1216549" cy="384483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 flipV="1">
              <a:off x="6163897" y="4084914"/>
              <a:ext cx="316920" cy="15030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499963" y="4091479"/>
              <a:ext cx="6567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675199" y="3427410"/>
            <a:ext cx="2171368" cy="843626"/>
            <a:chOff x="5199802" y="3994468"/>
            <a:chExt cx="2171368" cy="84362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890353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stCxn id="117" idx="3"/>
              <a:endCxn id="115" idx="2"/>
            </p:cNvCxnSpPr>
            <p:nvPr/>
          </p:nvCxnSpPr>
          <p:spPr>
            <a:xfrm flipV="1">
              <a:off x="5905631" y="4175360"/>
              <a:ext cx="1020363" cy="51899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5199802" y="4550622"/>
              <a:ext cx="705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7BAF18-1F4B-C838-8C84-61EED0482B1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AF4DA-433C-EB2A-2BE1-1FF9FE9E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585875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291549" y="2763671"/>
            <a:ext cx="1953534" cy="337288"/>
            <a:chOff x="4131428" y="1700415"/>
            <a:chExt cx="1953534" cy="3372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4131428" y="1831019"/>
              <a:ext cx="561892" cy="1537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4693320" y="1907882"/>
              <a:ext cx="2736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984869" y="1750231"/>
              <a:ext cx="110009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oogle Shape;225;g370fc456c4b_0_4">
              <a:extLst>
                <a:ext uri="{FF2B5EF4-FFF2-40B4-BE49-F238E27FC236}">
                  <a16:creationId xmlns:a16="http://schemas.microsoft.com/office/drawing/2014/main" id="{AE191378-EB32-26A0-2EF0-A293E4B36228}"/>
                </a:ext>
              </a:extLst>
            </p:cNvPr>
            <p:cNvSpPr txBox="1"/>
            <p:nvPr/>
          </p:nvSpPr>
          <p:spPr>
            <a:xfrm>
              <a:off x="5001094" y="1700415"/>
              <a:ext cx="108386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32603" y="1373309"/>
            <a:ext cx="1363989" cy="723239"/>
            <a:chOff x="6500854" y="3831070"/>
            <a:chExt cx="1363989" cy="72323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791838" y="3831070"/>
              <a:ext cx="750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49913" y="1851113"/>
            <a:ext cx="1529262" cy="501202"/>
            <a:chOff x="5481381" y="4355580"/>
            <a:chExt cx="1529262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81381" y="4470024"/>
              <a:ext cx="750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514A98A-F397-0330-8322-C358D53A820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736E0-8726-DA0D-5247-D487F74E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5977246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79892" y="2718663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421" y="2257200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8014862" y="3151687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6985769" y="3210938"/>
            <a:ext cx="5093983" cy="834185"/>
            <a:chOff x="4754418" y="1454269"/>
            <a:chExt cx="5093983" cy="834185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4754418" y="1454269"/>
              <a:ext cx="3279366" cy="8341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4" y="1857774"/>
              <a:ext cx="703732" cy="135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1860141" cy="287472"/>
            <a:chOff x="6527964" y="4317286"/>
            <a:chExt cx="1860141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2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9" y="4317286"/>
              <a:ext cx="81200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EBD565-80CC-4AA7-879F-F9BBE9C482E7}"/>
              </a:ext>
            </a:extLst>
          </p:cNvPr>
          <p:cNvGrpSpPr/>
          <p:nvPr/>
        </p:nvGrpSpPr>
        <p:grpSpPr>
          <a:xfrm>
            <a:off x="7831647" y="2952467"/>
            <a:ext cx="1823905" cy="518240"/>
            <a:chOff x="6438970" y="3934708"/>
            <a:chExt cx="1823905" cy="518240"/>
          </a:xfrm>
        </p:grpSpPr>
        <p:sp>
          <p:nvSpPr>
            <p:cNvPr id="128" name="Google Shape;229;g370fc456c4b_0_4">
              <a:extLst>
                <a:ext uri="{FF2B5EF4-FFF2-40B4-BE49-F238E27FC236}">
                  <a16:creationId xmlns:a16="http://schemas.microsoft.com/office/drawing/2014/main" id="{3057FB25-6073-9BFB-17FB-E4DD4A07C97D}"/>
                </a:ext>
              </a:extLst>
            </p:cNvPr>
            <p:cNvSpPr/>
            <p:nvPr/>
          </p:nvSpPr>
          <p:spPr>
            <a:xfrm>
              <a:off x="6438970" y="4281753"/>
              <a:ext cx="379605" cy="17119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9" name="Google Shape;230;g370fc456c4b_0_4">
              <a:extLst>
                <a:ext uri="{FF2B5EF4-FFF2-40B4-BE49-F238E27FC236}">
                  <a16:creationId xmlns:a16="http://schemas.microsoft.com/office/drawing/2014/main" id="{8673ED05-E282-2935-BEE9-3D870728E37D}"/>
                </a:ext>
              </a:extLst>
            </p:cNvPr>
            <p:cNvCxnSpPr>
              <a:cxnSpLocks/>
              <a:stCxn id="130" idx="1"/>
              <a:endCxn id="128" idx="3"/>
            </p:cNvCxnSpPr>
            <p:nvPr/>
          </p:nvCxnSpPr>
          <p:spPr>
            <a:xfrm flipH="1">
              <a:off x="6818575" y="4078444"/>
              <a:ext cx="508138" cy="28890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0F1FF7-F4BB-E6DA-A2B1-6379BA80D9D9}"/>
                </a:ext>
              </a:extLst>
            </p:cNvPr>
            <p:cNvSpPr/>
            <p:nvPr/>
          </p:nvSpPr>
          <p:spPr>
            <a:xfrm>
              <a:off x="7326713" y="3934708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84038B-6753-2C63-7E4F-F2B463E62542}"/>
              </a:ext>
            </a:extLst>
          </p:cNvPr>
          <p:cNvGrpSpPr/>
          <p:nvPr/>
        </p:nvGrpSpPr>
        <p:grpSpPr>
          <a:xfrm>
            <a:off x="7333029" y="3484294"/>
            <a:ext cx="2605219" cy="287472"/>
            <a:chOff x="6438970" y="4262332"/>
            <a:chExt cx="2605219" cy="287472"/>
          </a:xfrm>
        </p:grpSpPr>
        <p:sp>
          <p:nvSpPr>
            <p:cNvPr id="135" name="Google Shape;229;g370fc456c4b_0_4">
              <a:extLst>
                <a:ext uri="{FF2B5EF4-FFF2-40B4-BE49-F238E27FC236}">
                  <a16:creationId xmlns:a16="http://schemas.microsoft.com/office/drawing/2014/main" id="{0B96419C-F764-7E85-51E8-291B77EF245D}"/>
                </a:ext>
              </a:extLst>
            </p:cNvPr>
            <p:cNvSpPr/>
            <p:nvPr/>
          </p:nvSpPr>
          <p:spPr>
            <a:xfrm>
              <a:off x="6438970" y="4281753"/>
              <a:ext cx="1125886" cy="2458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6" name="Google Shape;230;g370fc456c4b_0_4">
              <a:extLst>
                <a:ext uri="{FF2B5EF4-FFF2-40B4-BE49-F238E27FC236}">
                  <a16:creationId xmlns:a16="http://schemas.microsoft.com/office/drawing/2014/main" id="{C41A81BC-F5B3-6D56-1E20-14C29D435990}"/>
                </a:ext>
              </a:extLst>
            </p:cNvPr>
            <p:cNvCxnSpPr>
              <a:cxnSpLocks/>
              <a:stCxn id="137" idx="1"/>
              <a:endCxn id="135" idx="3"/>
            </p:cNvCxnSpPr>
            <p:nvPr/>
          </p:nvCxnSpPr>
          <p:spPr>
            <a:xfrm flipH="1" flipV="1">
              <a:off x="7564856" y="4404665"/>
              <a:ext cx="543171" cy="14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1ACD8A-EA58-39F0-5F60-417F132C743A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Content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7014</TotalTime>
  <Words>2122</Words>
  <Application>Microsoft Office PowerPoint</Application>
  <PresentationFormat>Widescreen</PresentationFormat>
  <Paragraphs>381</Paragraphs>
  <Slides>28</Slides>
  <Notes>18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FUNCTIONS IN THE TRELLO SYSTEM</vt:lpstr>
      <vt:lpstr>Agenda</vt:lpstr>
      <vt:lpstr>Introduction</vt:lpstr>
      <vt:lpstr>Key Functionalities </vt:lpstr>
      <vt:lpstr>BOARDS TAB IN TRELLO SYSTEM</vt:lpstr>
      <vt:lpstr>WORKSPACE IN TRELLO SYSTEM</vt:lpstr>
      <vt:lpstr>BOARD IN TRELLO SYSTEM</vt:lpstr>
      <vt:lpstr>CARD IN TRELLO SYSTEM</vt:lpstr>
      <vt:lpstr>CARD IN TRELLO SYSTEM</vt:lpstr>
      <vt:lpstr>CARD IN TRELLO SYSTEM</vt:lpstr>
      <vt:lpstr>WORKSPACE IN TRELLO SYSTEM</vt:lpstr>
      <vt:lpstr>SETTINGS IN TRELLO SYSTEM</vt:lpstr>
      <vt:lpstr>CARD IN TRELLO SYSTEM</vt:lpstr>
      <vt:lpstr>TEMPLATE TAB IN TRELLO SYSTEM</vt:lpstr>
      <vt:lpstr>TEMPLATE TAB IN TRELLO SYSTEM</vt:lpstr>
      <vt:lpstr>TEMPLATE TAB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91</cp:revision>
  <dcterms:created xsi:type="dcterms:W3CDTF">2025-07-10T03:51:23Z</dcterms:created>
  <dcterms:modified xsi:type="dcterms:W3CDTF">2025-08-08T19:28:05Z</dcterms:modified>
</cp:coreProperties>
</file>